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539" r:id="rId3"/>
    <p:sldId id="260" r:id="rId4"/>
    <p:sldId id="319" r:id="rId5"/>
    <p:sldId id="256" r:id="rId6"/>
    <p:sldId id="257" r:id="rId7"/>
    <p:sldId id="258" r:id="rId8"/>
    <p:sldId id="316" r:id="rId9"/>
    <p:sldId id="331" r:id="rId10"/>
    <p:sldId id="332" r:id="rId11"/>
    <p:sldId id="259" r:id="rId12"/>
    <p:sldId id="54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621A-1B9E-4A70-B72C-AC9DBA3CD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4577D-D5DB-4416-9C28-18B2ABD45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49A30-244E-45ED-831B-098471D3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99C36-D9E1-49AA-A162-78728CAAC54A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B7E6F-7BFD-49B0-8071-16B0B5BBD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A5779-B302-43D2-8B1A-FD06B9FF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7E07-6345-423F-8BC4-726AE49642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49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BUILD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CREATING MAVEN WEB PROJECT USING ECLIPSE AND PUSH INTO TO GITHUB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MADHURIKA(Ph.D.)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C1B3-49DC-4EF6-8639-1D963A05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13D2-AB65-4693-95AF-24634C931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20C3-8403-46CF-8939-DAA3B0F2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81B-D407-4FD5-B867-89DA7C89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51E5D-7AE4-4B0E-9DA0-FB8C92792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E0340-6DF0-4056-BA58-988332CE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FFBF-E0E8-4E00-85CF-D86E2B74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84DC-4542-42E3-8017-4BB4ECFA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8EC35-DA5C-4C53-8103-E1F9D438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4762-4F86-4852-9B48-098823B4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AFEE6-1CED-4CE3-920F-837BC827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228B-9E2A-4548-8438-4281B031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F996-E01B-4935-96D2-357A8609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F398-C675-418B-9EFF-A460E295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EFF5B-1D72-453F-880F-A2C1D059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485B-8133-4A0F-8DB3-092D8B08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FD61-9037-4282-9AF2-EC4E9B20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F2B28-85B8-46AD-82ED-B6816AEC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F8B4-752B-4DB7-8BFB-F30868A4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5127-171B-48EE-BFC7-FACF7AE9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FA902-C607-4E95-A746-B18A345C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CC58-BC36-4025-A3C6-2FA32320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872D-AB94-4CC9-90FC-54595682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4A371-B49B-4484-85C9-DAE37A8F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71C9-D18D-4356-A518-78A2BE00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4908-CD91-4726-B740-55B5D059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CC2CB-7E87-4049-9C8A-AC321F89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5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9935-CEFE-440C-9CC3-9E04ECC3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DCFA-7C41-4B74-A84C-690D3F44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A7993-CC03-4514-8014-41CBCA35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BUDARAJU(Ph.D.)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74A5-5E11-4D0C-8172-6C2CDA55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95E2-5BCC-40DD-9E03-5EAD07D0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58A8-3E65-4494-8814-7289EBF8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CBFF-A9C4-4D9B-8C08-E8BC9DF7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1D5E-7552-493D-BE53-1295F0C5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2C759-30F6-465F-83EF-604B305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67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95D2-74B0-4E75-A23C-FD4795AC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ED34-0D97-447F-A4F3-A1DD800E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2A242-0DCB-4996-9003-1B8F532F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8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2429-3025-484F-81FA-9A3A29F9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908BC-5B76-4112-9042-B6A26D64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277E-6E43-490B-89BF-22BAF65B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8FF6-59DF-499D-BDD3-A2AB4061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B84E-A0C1-44B5-AB6F-91A074F2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4DDD3-50E8-44A4-B20D-9E62EE9D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4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2ED2-EF3A-498B-B17B-7485EA7A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C49B-10B0-42D0-AB21-E7EE532B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0753-0741-4D88-84CD-4B46E225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2D7E-C059-4FD4-BBF1-303F22CF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13530-C2B4-4031-A3E4-81878903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A252-13DA-4BCD-A54A-D3C1CE81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5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7058-45FC-4D92-A6E0-C4A061DB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4A44-AD87-43C9-B7CE-B8AC66E7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D9E6-EF1B-4A8E-98D9-C7080C55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5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F1E5-7255-44E9-A43D-68107F14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B20D-9AC2-4CC0-9848-2E0CEBE7B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B843F-4031-4765-B405-6FDFE7D3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64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F779-8C94-4E3F-9B24-E436571F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0120-912F-4602-A3B8-AE7C4EA7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68471-AFFB-48ED-A5D1-2DCC05BE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D878-8425-853B-D420-AEE2990B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DBBE5-6375-E909-D458-1856AE9E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10671"/>
          <a:stretch/>
        </p:blipFill>
        <p:spPr>
          <a:xfrm>
            <a:off x="0" y="1166018"/>
            <a:ext cx="121920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36E8-30D2-4CB0-8C38-7D29BE67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6141-2F03-46F0-9BE1-AF8313B2E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15F6-2888-4028-9E98-030AA08F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E1B-BCB7-48B5-B68C-214C47476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EC80F-9FBE-45E2-9C4F-C14573A5A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0FABB-9FE3-4C07-8658-F0ED050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4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78EF-CBCC-4C7C-945B-E99FBB75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FFABA-F90A-43DC-B1E0-DA3E46E0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B44FB-9C67-45A8-800B-D355B80CA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EEA9-245F-4540-9F35-51B18BF3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578A-5E73-471B-A8F7-94DCAF37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3A7AD-885E-472C-A378-DB9F5BF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9DB32-2C22-B6B7-1548-CD61F2966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88" r="11154" b="5993"/>
          <a:stretch/>
        </p:blipFill>
        <p:spPr>
          <a:xfrm>
            <a:off x="533401" y="2133600"/>
            <a:ext cx="110354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55F1C-B6C2-12F8-F4D8-B41D4EE06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2" r="21179" b="21040"/>
          <a:stretch/>
        </p:blipFill>
        <p:spPr>
          <a:xfrm>
            <a:off x="533401" y="1961107"/>
            <a:ext cx="113698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73" y="1295400"/>
            <a:ext cx="10945654" cy="838200"/>
          </a:xfrm>
        </p:spPr>
        <p:txBody>
          <a:bodyPr>
            <a:normAutofit/>
          </a:bodyPr>
          <a:lstStyle/>
          <a:p>
            <a:pPr algn="l"/>
            <a:r>
              <a:rPr lang="en-US" sz="2700" dirty="0"/>
              <a:t>In pom.xml add the dependencies as shown below.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533400" y="152400"/>
            <a:ext cx="10945654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Maven Web Project in Eclipse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4F0ED-2B51-1F7A-9A2C-782BE6B1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D55B-ED83-B008-71BA-9158E7FE12A0}"/>
              </a:ext>
            </a:extLst>
          </p:cNvPr>
          <p:cNvSpPr txBox="1"/>
          <p:nvPr/>
        </p:nvSpPr>
        <p:spPr>
          <a:xfrm>
            <a:off x="914400" y="2457856"/>
            <a:ext cx="8763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&lt;dependency&gt;</a:t>
            </a:r>
          </a:p>
          <a:p>
            <a:r>
              <a:rPr lang="en-IN" sz="3200" dirty="0"/>
              <a:t>    &lt;</a:t>
            </a:r>
            <a:r>
              <a:rPr lang="en-IN" sz="3200" dirty="0" err="1"/>
              <a:t>groupId</a:t>
            </a:r>
            <a:r>
              <a:rPr lang="en-IN" sz="3200" dirty="0"/>
              <a:t>&gt;</a:t>
            </a:r>
            <a:r>
              <a:rPr lang="en-IN" sz="3200" dirty="0" err="1"/>
              <a:t>javax.servlet</a:t>
            </a:r>
            <a:r>
              <a:rPr lang="en-IN" sz="3200" dirty="0"/>
              <a:t>&lt;/</a:t>
            </a:r>
            <a:r>
              <a:rPr lang="en-IN" sz="3200" dirty="0" err="1"/>
              <a:t>groupId</a:t>
            </a:r>
            <a:r>
              <a:rPr lang="en-IN" sz="3200" dirty="0"/>
              <a:t>&gt;</a:t>
            </a:r>
          </a:p>
          <a:p>
            <a:r>
              <a:rPr lang="en-IN" sz="3200" dirty="0"/>
              <a:t>    &lt;</a:t>
            </a:r>
            <a:r>
              <a:rPr lang="en-IN" sz="3200" dirty="0" err="1"/>
              <a:t>artifactId</a:t>
            </a:r>
            <a:r>
              <a:rPr lang="en-IN" sz="3200" dirty="0"/>
              <a:t>&gt;servlet-</a:t>
            </a:r>
            <a:r>
              <a:rPr lang="en-IN" sz="3200" dirty="0" err="1"/>
              <a:t>api</a:t>
            </a:r>
            <a:r>
              <a:rPr lang="en-IN" sz="3200" dirty="0"/>
              <a:t>&lt;/</a:t>
            </a:r>
            <a:r>
              <a:rPr lang="en-IN" sz="3200" dirty="0" err="1"/>
              <a:t>artifactId</a:t>
            </a:r>
            <a:r>
              <a:rPr lang="en-IN" sz="3200" dirty="0"/>
              <a:t>&gt;</a:t>
            </a:r>
          </a:p>
          <a:p>
            <a:r>
              <a:rPr lang="en-IN" sz="3200" dirty="0"/>
              <a:t>    &lt;version&gt;2.5&lt;/version&gt;</a:t>
            </a:r>
          </a:p>
          <a:p>
            <a:r>
              <a:rPr lang="en-IN" sz="3200" dirty="0"/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1795246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143</Words>
  <Application>Microsoft Office PowerPoint</Application>
  <PresentationFormat>Widescreen</PresentationFormat>
  <Paragraphs>36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pom.xml add the dependencies as shown below.</vt:lpstr>
      <vt:lpstr>In pom.xml add the dependencies as shown below.</vt:lpstr>
      <vt:lpstr>In pom.xml add the dependencies as shown below.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58</cp:revision>
  <dcterms:created xsi:type="dcterms:W3CDTF">2024-05-06T05:52:36Z</dcterms:created>
  <dcterms:modified xsi:type="dcterms:W3CDTF">2024-11-05T08:36:43Z</dcterms:modified>
</cp:coreProperties>
</file>